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  <a:srgbClr val="800080"/>
    <a:srgbClr val="00569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86" y="-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303920" y="5144040"/>
            <a:ext cx="959220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21900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30392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325" y="4343400"/>
            <a:ext cx="19192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325" y="4343400"/>
            <a:ext cx="19192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1303920" y="982080"/>
            <a:ext cx="9592200" cy="13696560"/>
          </a:xfrm>
          <a:prstGeom prst="rect">
            <a:avLst/>
          </a:prstGeom>
        </p:spPr>
        <p:txBody>
          <a:bodyPr lIns="0" tIns="0" rIns="0" bIns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30392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1900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1303920" y="5144040"/>
            <a:ext cx="959220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1303920" y="5144040"/>
            <a:ext cx="959220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1900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130392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325" y="4343400"/>
            <a:ext cx="19192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0325" y="4343400"/>
            <a:ext cx="19192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959220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1303920" y="982080"/>
            <a:ext cx="9592200" cy="13696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30392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1532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19000" y="514404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303920" y="982080"/>
            <a:ext cx="9592200" cy="2954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30392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19000" y="4343400"/>
            <a:ext cx="468072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303920" y="5144040"/>
            <a:ext cx="9592200" cy="730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030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3154363"/>
            <a:ext cx="7762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36350" y="3154363"/>
            <a:ext cx="7778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2"/>
          <p:cNvSpPr/>
          <p:nvPr/>
        </p:nvSpPr>
        <p:spPr>
          <a:xfrm>
            <a:off x="1395413" y="2420938"/>
            <a:ext cx="9407525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PlaceHolder 3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Зразок заголовка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1298575" y="2560638"/>
            <a:ext cx="4718050" cy="3309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Для редагування структури клацніть мишею</a:t>
            </a:r>
          </a:p>
          <a:p>
            <a:pPr lvl="1"/>
            <a:r>
              <a:rPr lang="en-US"/>
              <a:t>Другий рівень структури</a:t>
            </a:r>
          </a:p>
          <a:p>
            <a:pPr lvl="2"/>
            <a:r>
              <a:rPr lang="en-US"/>
              <a:t>Третій рівень структури</a:t>
            </a:r>
          </a:p>
          <a:p>
            <a:pPr lvl="3"/>
            <a:r>
              <a:rPr lang="en-US"/>
              <a:t>Четвертий рівень структури</a:t>
            </a:r>
          </a:p>
          <a:p>
            <a:pPr lvl="4"/>
            <a:r>
              <a:rPr lang="en-US"/>
              <a:t>П'ятий рівень структури</a:t>
            </a:r>
          </a:p>
          <a:p>
            <a:pPr lvl="5"/>
            <a:r>
              <a:rPr lang="en-US"/>
              <a:t>Шостий рівень структури</a:t>
            </a:r>
          </a:p>
          <a:p>
            <a:r>
              <a:rPr lang="en-US"/>
              <a:t>Сьомий рівень структуриРедагувати стиль зразка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П’ятий рівень</a:t>
            </a: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181725" y="2560638"/>
            <a:ext cx="4718050" cy="33099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Для редагування структури клацніть мишею</a:t>
            </a:r>
          </a:p>
          <a:p>
            <a:pPr lvl="1"/>
            <a:r>
              <a:rPr lang="en-US"/>
              <a:t>Другий рівень структури</a:t>
            </a:r>
          </a:p>
          <a:p>
            <a:pPr lvl="2"/>
            <a:r>
              <a:rPr lang="en-US"/>
              <a:t>Третій рівень структури</a:t>
            </a:r>
          </a:p>
          <a:p>
            <a:pPr lvl="3"/>
            <a:r>
              <a:rPr lang="en-US"/>
              <a:t>Четвертий рівень структури</a:t>
            </a:r>
          </a:p>
          <a:p>
            <a:pPr lvl="4"/>
            <a:r>
              <a:rPr lang="en-US"/>
              <a:t>П'ятий рівень структури</a:t>
            </a:r>
          </a:p>
          <a:p>
            <a:pPr lvl="5"/>
            <a:r>
              <a:rPr lang="en-US"/>
              <a:t>Шостий рівень структури</a:t>
            </a:r>
          </a:p>
          <a:p>
            <a:r>
              <a:rPr lang="en-US"/>
              <a:t>Сьомий рівень структуриРедагувати стиль зразка тексту</a:t>
            </a:r>
          </a:p>
          <a:p>
            <a:pPr lvl="1"/>
            <a:r>
              <a:rPr lang="en-US"/>
              <a:t>Другий рівень</a:t>
            </a:r>
          </a:p>
          <a:p>
            <a:pPr lvl="2"/>
            <a:r>
              <a:rPr lang="en-US"/>
              <a:t>Третій рівень</a:t>
            </a:r>
          </a:p>
          <a:p>
            <a:pPr lvl="3"/>
            <a:r>
              <a:rPr lang="en-US"/>
              <a:t>Четвертий рівень</a:t>
            </a:r>
          </a:p>
          <a:p>
            <a:pPr lvl="4"/>
            <a:r>
              <a:rPr lang="en-US"/>
              <a:t>П’ятий рівень</a:t>
            </a:r>
          </a:p>
        </p:txBody>
      </p:sp>
      <p:sp>
        <p:nvSpPr>
          <p:cNvPr id="57" name="PlaceHolder 6"/>
          <p:cNvSpPr>
            <a:spLocks noGrp="1"/>
          </p:cNvSpPr>
          <p:nvPr>
            <p:ph type="dt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uk-UA"/>
              <a:t>13/11/19</a:t>
            </a:r>
            <a:endParaRPr lang="uk-UA" sz="1400">
              <a:latin typeface="Times New Roman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ftr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9" name="PlaceHolder 8"/>
          <p:cNvSpPr>
            <a:spLocks noGrp="1"/>
          </p:cNvSpPr>
          <p:nvPr>
            <p:ph type="sldNum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fld id="{B1EF9F7E-5765-4CF2-8A4D-03F19C89FC04}" type="slidenum">
              <a:rPr lang="uk-UA"/>
              <a:pPr>
                <a:defRPr/>
              </a:pPr>
              <a:t>‹#›</a:t>
            </a:fld>
            <a:endParaRPr lang="uk-UA" sz="140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3154363"/>
            <a:ext cx="7762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36350" y="3154363"/>
            <a:ext cx="7778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PlaceHolder 2"/>
          <p:cNvSpPr>
            <a:spLocks noGrp="1"/>
          </p:cNvSpPr>
          <p:nvPr>
            <p:ph type="title"/>
          </p:nvPr>
        </p:nvSpPr>
        <p:spPr>
          <a:xfrm>
            <a:off x="1303338" y="982663"/>
            <a:ext cx="9593262" cy="2954337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Зразок заголовка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303338" y="4343400"/>
            <a:ext cx="9593262" cy="1531938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Для редагування структури клацніть мишею</a:t>
            </a:r>
          </a:p>
          <a:p>
            <a:pPr lvl="1"/>
            <a:r>
              <a:rPr lang="en-US"/>
              <a:t>Другий рівень структури</a:t>
            </a:r>
          </a:p>
          <a:p>
            <a:pPr lvl="2"/>
            <a:r>
              <a:rPr lang="en-US"/>
              <a:t>Третій рівень структури</a:t>
            </a:r>
          </a:p>
          <a:p>
            <a:pPr lvl="3"/>
            <a:r>
              <a:rPr lang="en-US"/>
              <a:t>Четвертий рівень структури</a:t>
            </a:r>
          </a:p>
          <a:p>
            <a:pPr lvl="4"/>
            <a:r>
              <a:rPr lang="en-US"/>
              <a:t>П'ятий рівень структури</a:t>
            </a:r>
          </a:p>
          <a:p>
            <a:pPr lvl="5"/>
            <a:r>
              <a:rPr lang="en-US"/>
              <a:t>Шостий рівень структури</a:t>
            </a:r>
          </a:p>
          <a:p>
            <a:r>
              <a:rPr lang="en-US"/>
              <a:t>Сьомий рівень структуриРедагувати стиль зразка тексту</a:t>
            </a:r>
          </a:p>
        </p:txBody>
      </p:sp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uk-UA"/>
              <a:t>13/11/19</a:t>
            </a:r>
            <a:endParaRPr lang="uk-UA" sz="1400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" name="PlaceHolder 6"/>
          <p:cNvSpPr>
            <a:spLocks noGrp="1"/>
          </p:cNvSpPr>
          <p:nvPr>
            <p:ph type="sldNum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fld id="{C0C4360C-62A8-4031-AFFA-88BA66ADD04C}" type="slidenum">
              <a:rPr lang="uk-UA"/>
              <a:pPr>
                <a:defRPr/>
              </a:pPr>
              <a:t>‹#›</a:t>
            </a:fld>
            <a:endParaRPr lang="uk-UA" sz="1400">
              <a:latin typeface="Times New Roman"/>
            </a:endParaRPr>
          </a:p>
        </p:txBody>
      </p:sp>
      <p:sp>
        <p:nvSpPr>
          <p:cNvPr id="103" name="Line 7"/>
          <p:cNvSpPr/>
          <p:nvPr/>
        </p:nvSpPr>
        <p:spPr>
          <a:xfrm>
            <a:off x="1395413" y="4140200"/>
            <a:ext cx="9407525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692400" y="1871663"/>
            <a:ext cx="6815138" cy="15144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2692400" y="3657600"/>
            <a:ext cx="6815138" cy="1320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952464" y="1000108"/>
            <a:ext cx="9858444" cy="492922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spc="-1" dirty="0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Міністерство милосердя Дацьківського НВК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spc="-1" dirty="0">
              <a:solidFill>
                <a:srgbClr val="005696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1" dirty="0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Назва </a:t>
            </a:r>
            <a:r>
              <a:rPr lang="uk-UA" sz="2800" b="1" spc="-1" dirty="0" err="1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підпроекту</a:t>
            </a:r>
            <a:r>
              <a:rPr lang="uk-UA" sz="2800" b="1" spc="-1" dirty="0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800" b="1" spc="-1" dirty="0" err="1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“Патріоти</a:t>
            </a:r>
            <a:r>
              <a:rPr lang="uk-UA" sz="2800" b="1" spc="-1" dirty="0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 на захисті </a:t>
            </a:r>
            <a:r>
              <a:rPr lang="uk-UA" sz="2800" b="1" spc="-1" dirty="0" err="1">
                <a:solidFill>
                  <a:srgbClr val="005696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Батьківщини”</a:t>
            </a:r>
            <a:endParaRPr lang="uk-UA" sz="2800" b="1" spc="-1" dirty="0">
              <a:solidFill>
                <a:srgbClr val="005696"/>
              </a:solidFill>
              <a:uFill>
                <a:solidFill>
                  <a:srgbClr val="FFFFFF"/>
                </a:solidFill>
              </a:uFill>
              <a:latin typeface="Garamond" pitchFamily="18" charset="0"/>
              <a:ea typeface="+mn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Garamond" pitchFamily="18" charset="0"/>
              <a:ea typeface="+mn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“Відкрийте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 чарівні двері добра і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Garamond" pitchFamily="18" charset="0"/>
                <a:ea typeface="+mn-ea"/>
                <a:cs typeface="Times New Roman" pitchFamily="18" charset="0"/>
              </a:rPr>
              <a:t>довіри”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uFill>
                <a:solidFill>
                  <a:srgbClr val="FFFFFF"/>
                </a:solidFill>
              </a:uFill>
              <a:latin typeface="Garamond" pitchFamily="18" charset="0"/>
              <a:ea typeface="+mn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pc="-1" dirty="0">
              <a:solidFill>
                <a:srgbClr val="CC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-1" dirty="0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Виконали:  </a:t>
            </a:r>
            <a:r>
              <a:rPr lang="uk-UA" sz="2400" b="1" spc="-1" dirty="0" err="1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Краснолобова</a:t>
            </a:r>
            <a:r>
              <a:rPr lang="uk-UA" sz="2400" b="1" spc="-1" dirty="0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Яна Ігорівна, 10 років / 5 клас,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-1" dirty="0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                   </a:t>
            </a:r>
            <a:r>
              <a:rPr lang="uk-UA" sz="2400" b="1" spc="-1" dirty="0" err="1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Перетятько</a:t>
            </a:r>
            <a:r>
              <a:rPr lang="uk-UA" sz="2400" b="1" spc="-1" dirty="0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Діана Олегівна, 11 років / 5 клас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spc="-1" dirty="0">
              <a:solidFill>
                <a:srgbClr val="00589A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-1" dirty="0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Керівник:  Пістряк Тамара В’ячеславівна, педагог-організатор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spc="-1" dirty="0">
              <a:solidFill>
                <a:srgbClr val="00589A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-1" dirty="0">
                <a:solidFill>
                  <a:srgbClr val="00589A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2019 рік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"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Добро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цього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світу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починається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з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нас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"
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Учні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5-6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класів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відвідали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урок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доброти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який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провела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Савіцька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Оксана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із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Черкаського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обласного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благодійного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фонду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"</a:t>
            </a:r>
            <a:r>
              <a:rPr lang="en-US" sz="2000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Життя</a:t>
            </a:r>
            <a:r>
              <a:rPr lang="en-US" sz="2000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"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28674" name="Місце для вмісту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Місце для вмісту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 рамках Місячника шкільної бібліотеки в нашому закладі пройшла благодійна акція ''Подаруй книгу першокласнику '', до якої долучилися всі класи. Наші першачки з великим задоволенням приймали подарунки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29698" name="Місце для вмісту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Місце для вмісту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Міністерство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милосердя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як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орган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смоврядування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з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радістю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сортує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продукти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харчування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які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принесли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учні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для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людей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похилого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віку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uk-UA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орсунщини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.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зібрали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5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мішків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овочів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та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2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ящики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консервації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та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передали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місцевій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волонтерці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Мезенцевій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Л.М.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30722" name="Місце для вмісту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2560638"/>
            <a:ext cx="24828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Місце для вмісту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Щорічно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у Дацьківському НВК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проводяться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акції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"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Оберіг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воїну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".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Ось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і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цьогоріч</a:t>
            </a:r>
            <a:r>
              <a:rPr lang="uk-UA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до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Дня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козацтва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передали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нашим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солдатам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фронт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обереги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та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вітальні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листівки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.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Повертайтеся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додому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живими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та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неушкодженими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!!!!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31746" name="Місце для вмісту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Місце для вмісту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жовтні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 2019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року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учні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8-11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класів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мал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змогу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зустрітися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із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земяком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учасником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АТО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Собченком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Олегом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.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Діти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із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захопленням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слухали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його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розповідь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мали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можливість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побачити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захисний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костюм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снайпера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та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приміряти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себе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вдягнути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бронежелети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каску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тактичні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окуляри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запитати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не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соромлячись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,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про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війну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на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сході</a:t>
            </a:r>
            <a:r>
              <a:rPr lang="en-US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 </a:t>
            </a:r>
            <a:r>
              <a:rPr lang="en-US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України</a:t>
            </a:r>
            <a:r>
              <a:rPr lang="en-US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.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32770" name="Місце для вмісту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Місце для вмісту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262626"/>
                </a:solidFill>
                <a:latin typeface="Garamond" pitchFamily="18" charset="0"/>
                <a:cs typeface="DejaVu Sans"/>
              </a:rPr>
              <a:t>Цікаву зустріч,  у листопаді 2019 року, організували  БФ “Урожай громаді” з учасником проекту</a:t>
            </a:r>
            <a:r>
              <a:rPr lang="uk-UA">
                <a:solidFill>
                  <a:srgbClr val="262626"/>
                </a:solidFill>
                <a:latin typeface="Garamond" pitchFamily="18" charset="0"/>
                <a:cs typeface="DejaVu Sans"/>
              </a:rPr>
              <a:t> </a:t>
            </a:r>
            <a:r>
              <a:rPr lang="en-US">
                <a:solidFill>
                  <a:srgbClr val="262626"/>
                </a:solidFill>
                <a:latin typeface="Garamond" pitchFamily="18" charset="0"/>
                <a:cs typeface="DejaVu Sans"/>
              </a:rPr>
              <a:t>"Ігри нескорених" Сергієм Прядка. Учні мали можливість поспілкуватися з ветераном АТО, задати запитання, а головне-зрозуміти, що ніколи не можна зупинятися на досягнутому</a:t>
            </a:r>
            <a:r>
              <a:rPr lang="uk-UA">
                <a:solidFill>
                  <a:srgbClr val="262626"/>
                </a:solidFill>
                <a:latin typeface="Garamond" pitchFamily="18" charset="0"/>
                <a:cs typeface="DejaVu Sans"/>
              </a:rPr>
              <a:t>.</a:t>
            </a:r>
            <a:endParaRPr lang="en-US">
              <a:solidFill>
                <a:srgbClr val="000000"/>
              </a:solidFill>
              <a:latin typeface="Garamond" pitchFamily="18" charset="0"/>
              <a:cs typeface="DejaVu Sans"/>
            </a:endParaRPr>
          </a:p>
        </p:txBody>
      </p:sp>
      <p:pic>
        <p:nvPicPr>
          <p:cNvPr id="33794" name="Місце для вмісту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Місце для вмісту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В рамках реалізації шкільного проекту   «Healthy schools» учні Дацьківського НВК власноруч виготовили іграшки, які подарували діткам дитячого садочку.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pic>
        <p:nvPicPr>
          <p:cNvPr id="34818" name="Місце для вмісту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Місце для вмісту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56063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343025" y="1557338"/>
            <a:ext cx="9593263" cy="29543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  <a:ea typeface="+mn-ea"/>
                <a:cs typeface="+mn-cs"/>
              </a:rPr>
              <a:t>“ Благодійність починється з тебе” під цим гаслом у жовтні 2018 року учні та вчителі Дацьківського НВК долучилися до збору коштів для хворого хлопчика, учня Корсунь-Шевченківської гімназії Савченка Андрійка. Сума, яку зібрав педагогічний та учнівський колективи склала 7410гривень, кошти віддали татові Андрійка.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  <p:sp>
        <p:nvSpPr>
          <p:cNvPr id="162" name="TextShape 2"/>
          <p:cNvSpPr txBox="1"/>
          <p:nvPr/>
        </p:nvSpPr>
        <p:spPr>
          <a:xfrm rot="10800000">
            <a:off x="12509500" y="7699375"/>
            <a:ext cx="236538" cy="11334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spc="-1">
              <a:solidFill>
                <a:srgbClr val="262626"/>
              </a:solidFill>
              <a:uFill>
                <a:solidFill>
                  <a:srgbClr val="FFFFFF"/>
                </a:solidFill>
              </a:uFill>
              <a:latin typeface="Garamon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1</TotalTime>
  <Words>250</Words>
  <Application>LibreOffice/5.0.4.2$Windows_x86 LibreOffice_project/2b9802c1994aa0b7dc6079e128979269cf95bc78</Application>
  <PresentationFormat>Произвольный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26</vt:i4>
      </vt:variant>
      <vt:variant>
        <vt:lpstr>Заголовки слайдов</vt:lpstr>
      </vt:variant>
      <vt:variant>
        <vt:i4>9</vt:i4>
      </vt:variant>
    </vt:vector>
  </HeadingPairs>
  <TitlesOfParts>
    <vt:vector size="40" baseType="lpstr">
      <vt:lpstr>Arial</vt:lpstr>
      <vt:lpstr>DejaVu Sans</vt:lpstr>
      <vt:lpstr>Calibri</vt:lpstr>
      <vt:lpstr>Garamond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</dc:creator>
  <cp:lastModifiedBy>PC4</cp:lastModifiedBy>
  <cp:revision>15</cp:revision>
  <dcterms:created xsi:type="dcterms:W3CDTF">2019-11-12T19:33:51Z</dcterms:created>
  <dcterms:modified xsi:type="dcterms:W3CDTF">2019-12-05T10:51:50Z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